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321F-6677-446C-BD3D-59A3EDD2420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35B12-1473-46B7-9E1D-29F31F6EB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5B12-1473-46B7-9E1D-29F31F6EB87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8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image" Target="../media/image1.png"/><Relationship Id="rId3" Type="http://schemas.openxmlformats.org/officeDocument/2006/relationships/slide" Target="slide14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4.xml"/><Relationship Id="rId19" Type="http://schemas.microsoft.com/office/2007/relationships/hdphoto" Target="../media/hdphoto1.wdp"/><Relationship Id="rId4" Type="http://schemas.openxmlformats.org/officeDocument/2006/relationships/slide" Target="slide7.xml"/><Relationship Id="rId9" Type="http://schemas.openxmlformats.org/officeDocument/2006/relationships/slide" Target="slide5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Your</a:t>
            </a:r>
            <a:r>
              <a:rPr lang="ru-RU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Own  Game </a:t>
            </a:r>
            <a:endParaRPr lang="ru-RU" sz="1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6126" y="4724400"/>
            <a:ext cx="223592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colour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 is the fox?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3200400"/>
            <a:ext cx="6248400" cy="155416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red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2290" name="Picture 2" descr="Идеи на тему «Рыжая лиса» (150) | рыжая лиса, лисята, лис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3962400" cy="5105400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0965" y="930729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number is it? 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4876800"/>
            <a:ext cx="56388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восемь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7308411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eight</a:t>
            </a:r>
            <a:endParaRPr lang="ru-RU" sz="2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6126" y="5105400"/>
            <a:ext cx="17787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number is it?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4572000"/>
            <a:ext cx="6400800" cy="1554163"/>
          </a:xfrm>
        </p:spPr>
        <p:txBody>
          <a:bodyPr/>
          <a:lstStyle/>
          <a:p>
            <a:pPr>
              <a:buNone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400761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eleven</a:t>
            </a:r>
            <a:endParaRPr lang="ru-RU" sz="1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724400"/>
            <a:ext cx="76200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одиннадцать</a:t>
            </a:r>
            <a:endParaRPr kumimoji="0" lang="ru-RU" sz="6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3976551"/>
            <a:ext cx="1345965" cy="138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number is it?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4495800"/>
            <a:ext cx="6477000" cy="163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twenty</a:t>
            </a:r>
            <a:endParaRPr lang="ru-RU" sz="1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8600" y="4648200"/>
            <a:ext cx="73914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двадцать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3976551"/>
            <a:ext cx="1345965" cy="138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number is it?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4648200"/>
            <a:ext cx="6324600" cy="147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thirteen</a:t>
            </a:r>
            <a:endParaRPr lang="ru-RU" sz="1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8600" y="4648200"/>
            <a:ext cx="73914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тринадцать</a:t>
            </a:r>
            <a:endParaRPr kumimoji="0" lang="ru-RU" sz="7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3976551"/>
            <a:ext cx="1345965" cy="138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is it?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5257800"/>
            <a:ext cx="53340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a ruler 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2" name="Picture 4" descr="Линейка пластиковая 15 см (синий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23455" y="1295400"/>
            <a:ext cx="10390910" cy="3810000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6126" y="5105400"/>
            <a:ext cx="17787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is it?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5562600"/>
            <a:ext cx="4953000" cy="144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a rubber 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6" name="Picture 2" descr="Ластики стерки | Купить в Карагандинской области | Цена, Скид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2000" r="99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600" y="591457"/>
            <a:ext cx="5791200" cy="5239657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6126" y="5105400"/>
            <a:ext cx="17787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is it?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486400"/>
            <a:ext cx="64008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 sharpener 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Точилки BRAUBERG, набор 2 шт., пластиковые с клипом, в упаковке с подвесом,  - купить в Москве оптом и в розницу в интернет-магазине Del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2" b="93333" l="625" r="99792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867400" cy="5254388"/>
          </a:xfrm>
          <a:prstGeom prst="rect">
            <a:avLst/>
          </a:prstGeom>
          <a:noFill/>
        </p:spPr>
      </p:pic>
      <p:pic>
        <p:nvPicPr>
          <p:cNvPr id="6" name="Рисунок 5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2" y="5486400"/>
            <a:ext cx="129540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is it?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4556918"/>
            <a:ext cx="7010400" cy="109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a crayon 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3794" name="Picture 2" descr="Edding: Фломастеры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92" b="89744" l="0" r="99023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590800" y="2152650"/>
            <a:ext cx="10742275" cy="1943100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6126" y="5105400"/>
            <a:ext cx="17787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What is your score?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You are well done!</a:t>
            </a:r>
            <a:endParaRPr lang="ru-RU" sz="1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Оля\Downloads\star-pup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04108" cy="1606730"/>
          </a:xfrm>
          <a:prstGeom prst="rect">
            <a:avLst/>
          </a:prstGeom>
          <a:noFill/>
        </p:spPr>
      </p:pic>
      <p:pic>
        <p:nvPicPr>
          <p:cNvPr id="6" name="Picture 2" descr="C:\Users\Оля\Downloads\star-pup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892" y="0"/>
            <a:ext cx="1704108" cy="1606730"/>
          </a:xfrm>
          <a:prstGeom prst="rect">
            <a:avLst/>
          </a:prstGeom>
          <a:noFill/>
        </p:spPr>
      </p:pic>
      <p:pic>
        <p:nvPicPr>
          <p:cNvPr id="10" name="Рисунок 9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6126" y="5105400"/>
            <a:ext cx="17787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9000" y="5009606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Colours</a:t>
            </a:r>
            <a:endParaRPr lang="en-US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School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3962400" y="152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2" action="ppaction://hlinksldjump"/>
              </a:rPr>
              <a:t>10</a:t>
            </a:r>
            <a:endParaRPr lang="ru-RU" sz="4000" b="1" dirty="0"/>
          </a:p>
        </p:txBody>
      </p:sp>
      <p:sp>
        <p:nvSpPr>
          <p:cNvPr id="6" name="Куб 5"/>
          <p:cNvSpPr/>
          <p:nvPr/>
        </p:nvSpPr>
        <p:spPr>
          <a:xfrm>
            <a:off x="7696200" y="2819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3" action="ppaction://hlinksldjump"/>
              </a:rPr>
              <a:t>40</a:t>
            </a:r>
            <a:endParaRPr lang="ru-RU" sz="4000" b="1" dirty="0"/>
          </a:p>
        </p:txBody>
      </p:sp>
      <p:sp>
        <p:nvSpPr>
          <p:cNvPr id="7" name="Куб 6"/>
          <p:cNvSpPr/>
          <p:nvPr/>
        </p:nvSpPr>
        <p:spPr>
          <a:xfrm>
            <a:off x="3733800" y="14478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4" action="ppaction://hlinksldjump"/>
              </a:rPr>
              <a:t>10</a:t>
            </a:r>
            <a:endParaRPr lang="ru-RU" sz="4000" b="1" dirty="0"/>
          </a:p>
        </p:txBody>
      </p:sp>
      <p:sp>
        <p:nvSpPr>
          <p:cNvPr id="8" name="Куб 7"/>
          <p:cNvSpPr/>
          <p:nvPr/>
        </p:nvSpPr>
        <p:spPr>
          <a:xfrm>
            <a:off x="5029200" y="14478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5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9" name="Куб 8"/>
          <p:cNvSpPr/>
          <p:nvPr/>
        </p:nvSpPr>
        <p:spPr>
          <a:xfrm>
            <a:off x="6324600" y="14478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6" action="ppaction://hlinksldjump"/>
              </a:rPr>
              <a:t>30</a:t>
            </a:r>
            <a:endParaRPr lang="ru-RU" sz="4000" b="1" dirty="0"/>
          </a:p>
        </p:txBody>
      </p:sp>
      <p:sp>
        <p:nvSpPr>
          <p:cNvPr id="10" name="Куб 9"/>
          <p:cNvSpPr/>
          <p:nvPr/>
        </p:nvSpPr>
        <p:spPr>
          <a:xfrm>
            <a:off x="7696200" y="14478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7" action="ppaction://hlinksldjump"/>
              </a:rPr>
              <a:t>40</a:t>
            </a:r>
            <a:endParaRPr lang="ru-RU" sz="4000" b="1" dirty="0"/>
          </a:p>
        </p:txBody>
      </p:sp>
      <p:sp>
        <p:nvSpPr>
          <p:cNvPr id="11" name="Куб 10"/>
          <p:cNvSpPr/>
          <p:nvPr/>
        </p:nvSpPr>
        <p:spPr>
          <a:xfrm>
            <a:off x="7772400" y="152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8" action="ppaction://hlinksldjump"/>
              </a:rPr>
              <a:t>40</a:t>
            </a:r>
            <a:endParaRPr lang="ru-RU" sz="4000" b="1" dirty="0"/>
          </a:p>
        </p:txBody>
      </p:sp>
      <p:sp>
        <p:nvSpPr>
          <p:cNvPr id="12" name="Куб 11"/>
          <p:cNvSpPr/>
          <p:nvPr/>
        </p:nvSpPr>
        <p:spPr>
          <a:xfrm>
            <a:off x="6477000" y="152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9" action="ppaction://hlinksldjump"/>
              </a:rPr>
              <a:t>30</a:t>
            </a:r>
            <a:endParaRPr lang="ru-RU" sz="4000" b="1" dirty="0"/>
          </a:p>
        </p:txBody>
      </p:sp>
      <p:sp>
        <p:nvSpPr>
          <p:cNvPr id="13" name="Куб 12"/>
          <p:cNvSpPr/>
          <p:nvPr/>
        </p:nvSpPr>
        <p:spPr>
          <a:xfrm>
            <a:off x="5257800" y="152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0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14" name="Куб 13"/>
          <p:cNvSpPr/>
          <p:nvPr/>
        </p:nvSpPr>
        <p:spPr>
          <a:xfrm>
            <a:off x="3581400" y="41910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1" action="ppaction://hlinksldjump"/>
              </a:rPr>
              <a:t>10</a:t>
            </a:r>
            <a:endParaRPr lang="ru-RU" sz="4000" b="1" dirty="0"/>
          </a:p>
        </p:txBody>
      </p:sp>
      <p:sp>
        <p:nvSpPr>
          <p:cNvPr id="15" name="Куб 14"/>
          <p:cNvSpPr/>
          <p:nvPr/>
        </p:nvSpPr>
        <p:spPr>
          <a:xfrm>
            <a:off x="3886200" y="2819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2" action="ppaction://hlinksldjump"/>
              </a:rPr>
              <a:t>10</a:t>
            </a:r>
            <a:endParaRPr lang="ru-RU" sz="4000" b="1" dirty="0"/>
          </a:p>
        </p:txBody>
      </p:sp>
      <p:sp>
        <p:nvSpPr>
          <p:cNvPr id="16" name="Куб 15"/>
          <p:cNvSpPr/>
          <p:nvPr/>
        </p:nvSpPr>
        <p:spPr>
          <a:xfrm>
            <a:off x="5105400" y="2819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3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17" name="Куб 16"/>
          <p:cNvSpPr/>
          <p:nvPr/>
        </p:nvSpPr>
        <p:spPr>
          <a:xfrm>
            <a:off x="6400800" y="28194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4" action="ppaction://hlinksldjump"/>
              </a:rPr>
              <a:t>30</a:t>
            </a:r>
            <a:endParaRPr lang="ru-RU" sz="4000" b="1" dirty="0"/>
          </a:p>
        </p:txBody>
      </p:sp>
      <p:sp>
        <p:nvSpPr>
          <p:cNvPr id="18" name="Куб 17"/>
          <p:cNvSpPr/>
          <p:nvPr/>
        </p:nvSpPr>
        <p:spPr>
          <a:xfrm>
            <a:off x="7543800" y="41148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5" action="ppaction://hlinksldjump"/>
              </a:rPr>
              <a:t>40</a:t>
            </a:r>
            <a:endParaRPr lang="ru-RU" sz="4000" b="1" dirty="0"/>
          </a:p>
        </p:txBody>
      </p:sp>
      <p:sp>
        <p:nvSpPr>
          <p:cNvPr id="19" name="Куб 18"/>
          <p:cNvSpPr/>
          <p:nvPr/>
        </p:nvSpPr>
        <p:spPr>
          <a:xfrm>
            <a:off x="6172200" y="41148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6" action="ppaction://hlinksldjump"/>
              </a:rPr>
              <a:t>30</a:t>
            </a:r>
            <a:endParaRPr lang="ru-RU" sz="4000" b="1" dirty="0"/>
          </a:p>
        </p:txBody>
      </p:sp>
      <p:sp>
        <p:nvSpPr>
          <p:cNvPr id="20" name="Куб 19"/>
          <p:cNvSpPr/>
          <p:nvPr/>
        </p:nvSpPr>
        <p:spPr>
          <a:xfrm>
            <a:off x="4876800" y="41148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17" action="ppaction://hlinksldjump"/>
              </a:rPr>
              <a:t>20</a:t>
            </a:r>
            <a:endParaRPr lang="ru-RU" sz="4000" b="1" dirty="0"/>
          </a:p>
        </p:txBody>
      </p:sp>
      <p:pic>
        <p:nvPicPr>
          <p:cNvPr id="22" name="Рисунок 21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6126" y="5323244"/>
            <a:ext cx="1626326" cy="153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5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67600" y="5323244"/>
            <a:ext cx="1676400" cy="153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Who is it? 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2743200"/>
            <a:ext cx="3886200" cy="2316163"/>
          </a:xfrm>
        </p:spPr>
        <p:txBody>
          <a:bodyPr>
            <a:normAutofit fontScale="85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en-US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9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 rabbit</a:t>
            </a:r>
            <a:endParaRPr lang="ru-RU" sz="9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9458" name="Picture 2" descr="Статьи » Что необходимо купить перед покупкой декоративного крол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3" b="99781" l="1272" r="9936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28600" y="1981200"/>
            <a:ext cx="6736178" cy="5257800"/>
          </a:xfrm>
          <a:prstGeom prst="rect">
            <a:avLst/>
          </a:prstGeom>
          <a:noFill/>
        </p:spPr>
      </p:pic>
      <p:pic>
        <p:nvPicPr>
          <p:cNvPr id="6" name="Рисунок 5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Who is it? 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2819400"/>
            <a:ext cx="5105400" cy="216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a horse</a:t>
            </a:r>
            <a:endParaRPr lang="ru-RU" sz="8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8434" name="Picture 2" descr="Идеи на тему «Кони» (160) | лошадиные картины, лошади, фотографии лошад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733800" cy="5600702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12726" y="11430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Who is it? 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2971800"/>
            <a:ext cx="4419600" cy="2163763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 duck 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7410" name="Picture 2" descr="Более 458 000 работ на тему «утка»: стоковые фото, картинки и изображения  royalty-free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100000" l="189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556636"/>
            <a:ext cx="4591050" cy="5301364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Who is it? 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3276600"/>
            <a:ext cx="4419600" cy="17827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5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cow</a:t>
            </a:r>
            <a:endParaRPr lang="en-US" sz="29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386" name="AutoShape 2" descr="красивые коровы на белом фоне. корова ферм, изолированная на белом домашнем  скоте черно-белая нежность, удивилась, глядя на скот Стоковое Фото -  изображение насчитывающей бобра, поголовье: 2680945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расивые коровы на белом фоне. корова ферм, изолированная на белом домашнем  скоте черно-белая нежность, удивилась, глядя на скот Стоковое Фото -  изображение насчитывающей бобра, поголовье: 2680945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Более 525 800 работ на тему «корова»: стоковые фото, картинки и изображения  royalty-free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" b="98039" l="2451" r="9771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14400" y="1981200"/>
            <a:ext cx="7086600" cy="5002306"/>
          </a:xfrm>
          <a:prstGeom prst="rect">
            <a:avLst/>
          </a:prstGeom>
          <a:noFill/>
        </p:spPr>
      </p:pic>
      <p:pic>
        <p:nvPicPr>
          <p:cNvPr id="9" name="Рисунок 8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9000" y="1352457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colour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 is the cat? 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5334000"/>
            <a:ext cx="5638800" cy="201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white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5362" name="Picture 2" descr="Белый кот с голубыми глазами смотрит на размытый фон камеры | Премиум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5657850" cy="3768887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colour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 is the mouse?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3200400"/>
            <a:ext cx="6248400" cy="178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grey 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4338" name="Picture 2" descr="Мышка серая, красиво, прозрачно, …» — картинка создана в Шедевру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105400" cy="5105400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52256" y="884237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What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colour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 is the dog?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5486400"/>
            <a:ext cx="5715000" cy="1782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    </a:t>
            </a:r>
            <a:r>
              <a:rPr lang="en-US" sz="9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brown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772400" y="541020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313" name="Picture 1" descr="C:\Users\Оля\Downloads\tmb_78255_8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6096000" cy="3810000"/>
          </a:xfrm>
          <a:prstGeom prst="rect">
            <a:avLst/>
          </a:prstGeom>
          <a:noFill/>
        </p:spPr>
      </p:pic>
      <p:pic>
        <p:nvPicPr>
          <p:cNvPr id="7" name="Рисунок 6" descr="Mamá Decoradora: Alicia en el país de las maravillas PNG descarga gratis |  Alice in wonderland characters, Queen of hearts disney, Queen of hearts  alic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1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62800" y="9525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165</Words>
  <Application>Microsoft Office PowerPoint</Application>
  <PresentationFormat>Экран (4:3)</PresentationFormat>
  <Paragraphs>79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Office Theme</vt:lpstr>
      <vt:lpstr>Your Own  Game </vt:lpstr>
      <vt:lpstr>Презентация PowerPoint</vt:lpstr>
      <vt:lpstr>Who is it? </vt:lpstr>
      <vt:lpstr>Who is it? </vt:lpstr>
      <vt:lpstr>Who is it? </vt:lpstr>
      <vt:lpstr>Who is it? </vt:lpstr>
      <vt:lpstr>What colour is the cat? </vt:lpstr>
      <vt:lpstr>What colour is the mouse? </vt:lpstr>
      <vt:lpstr>What colour is the dog? </vt:lpstr>
      <vt:lpstr>What colour is the fox? </vt:lpstr>
      <vt:lpstr>What number is it? </vt:lpstr>
      <vt:lpstr> What number is it? </vt:lpstr>
      <vt:lpstr>What number is it? </vt:lpstr>
      <vt:lpstr>What number is it?  </vt:lpstr>
      <vt:lpstr>What is it? </vt:lpstr>
      <vt:lpstr> What is it? </vt:lpstr>
      <vt:lpstr>What is it?</vt:lpstr>
      <vt:lpstr>What is it? </vt:lpstr>
      <vt:lpstr>What is your score?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Game </dc:title>
  <dc:creator>Пользователь</dc:creator>
  <cp:lastModifiedBy>INGLISH</cp:lastModifiedBy>
  <cp:revision>30</cp:revision>
  <dcterms:created xsi:type="dcterms:W3CDTF">2015-02-17T15:14:17Z</dcterms:created>
  <dcterms:modified xsi:type="dcterms:W3CDTF">2024-12-11T08:10:05Z</dcterms:modified>
</cp:coreProperties>
</file>